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282" r:id="rId5"/>
    <p:sldId id="281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80" r:id="rId17"/>
    <p:sldId id="279" r:id="rId18"/>
    <p:sldId id="278" r:id="rId19"/>
    <p:sldId id="277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3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8B89BCC-98F8-4CCE-835D-32479E22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A066020-D093-44E7-A5F8-5E7AE584F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4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8BE1D47-E3D4-4287-BE19-D5BA7F41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9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7A2BF99-9CDE-44DB-821F-F7B06A7D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DD28FCD-57AE-4D6F-A5A9-BC4714C25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1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A4D610F-95D3-450D-97F4-32A93856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5FD845B-0C8C-49F1-8CB1-8F784B31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172F847-0628-4C30-9FBA-8A25D082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3037A3F-6E99-4C2E-A6A2-C068C4AD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1CBE4E-E765-45CE-AABC-13A2B7C35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97C07D-6275-4B4E-B045-4832EA4D4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7847FB-46EE-44A1-BA64-AADB101D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334678C-012B-4B89-9154-D9EAFADA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40442F07-E266-4A91-B527-8DE0FBAE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8A2FE5-DBB9-4591-875D-9AA5EDC2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16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2EBDDAA0-50E6-489D-8581-46F0174E8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7A7C5C99-CDC9-4E8C-ADF0-AC3F06641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D0452F-D8F6-4476-9AD9-ED379421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C13B893-95B7-477D-8B88-0BA2E12F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08435D-EC28-4B86-AE3C-D71812AE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413DD14-F1F7-47E7-9254-0349272C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89D81678-1B36-4D00-8903-BD37E121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8DA3CC-474F-4C6A-877F-219602A2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A15FE3-05B2-43F2-874A-17EB7EDA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CFF15FD-038D-4875-8723-80D59833B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01FE5F8-2D6B-4222-B4FF-8B628DC3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216629A-1F4C-4A8B-83B0-B9D5E0C7C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1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E4123DBC-ABE0-47CE-B948-2B6A8E80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10539EB-ECC4-4019-8FD8-3FFE0D54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71DB73-FA9E-43DF-984C-46AF8002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1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6957AE7-A637-4664-A778-E68189AF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5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2A4F200-409A-4C5C-8529-A47D845A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55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8AC7A2-5DFE-45E7-975D-46DD7956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7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267A9DA-6B76-4D1D-B612-B72AD3B4D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54F450-02E1-4968-83A7-E212ABDD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3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5D2D314-D779-4AC5-9BA9-9D3989AF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1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02CB15A7-33B2-4D2F-829F-32633685C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1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0CAEE3-A8A7-4695-908D-DC572ED4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7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D7DA97A-575C-41A6-A2CB-26421585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5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A259320D-5657-4989-A131-6A19A3FB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4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AD421E-2AFB-425A-A25E-D9B068E4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6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71FA2E4-E68C-4773-AD4E-B2CA0A61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0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D7AA55-3B3A-4F44-A825-C00C0A23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72F4A61-6AD7-4A6E-9E76-076389A2E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7C0D8A-522C-441D-8F13-21E88441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861BBC-3F74-4998-8F88-758C51C8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7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41C5246-40CD-4A55-9211-71D6E541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4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829B7A2-3802-4B8F-AD1C-6CCC2F11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6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EAB9BE-A436-42D4-9298-B6E094FF0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6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bubble chart&#10;&#10;Description automatically generated">
            <a:extLst>
              <a:ext uri="{FF2B5EF4-FFF2-40B4-BE49-F238E27FC236}">
                <a16:creationId xmlns:a16="http://schemas.microsoft.com/office/drawing/2014/main" id="{54F26044-6AE7-435F-9E18-9C2CEBA5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0BBE06-3E56-4274-BD53-6C7A2639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6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D18F62-2E0F-4838-83AF-9594B8C4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90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854C2D0-2190-416F-803A-3C8F0828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1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30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F1F5954-3C41-4338-9768-6B1E3310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0C62F590-F109-4C31-9535-9D637E202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A42F8D2-4535-4C3F-B994-C2D069C8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441C9C-F823-4C8E-BACD-5CBACD3E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4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17</cp:revision>
  <dcterms:created xsi:type="dcterms:W3CDTF">2018-10-08T04:36:52Z</dcterms:created>
  <dcterms:modified xsi:type="dcterms:W3CDTF">2022-09-02T01:36:08Z</dcterms:modified>
</cp:coreProperties>
</file>