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8" r:id="rId35"/>
    <p:sldId id="317" r:id="rId36"/>
    <p:sldId id="316" r:id="rId37"/>
    <p:sldId id="315" r:id="rId38"/>
    <p:sldId id="31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DB11529-A398-40D7-AC29-E75F7C63E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F62C3D-F70D-4469-8FA5-1A488636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7A13BCA-62D3-47A6-B038-78A29B741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578D85C-1825-45EF-858F-F1C7C435A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EAADD7D4-5D46-4B10-9516-F64C2C356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2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74D2AFE9-182E-452F-A1FD-C48ED76B6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4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11A0E99-7EA3-4401-A000-93D3F3914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6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7EFD2D29-12B1-4ADD-B051-8BC9B539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44FAFA3B-8D03-4A06-B477-150C1F1A8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A52049-727E-4230-AFC7-F12082C8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0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DA6AA74-5A3F-411D-B7E5-47C246F07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50EAC5A-1B50-46CC-B02C-F7EAFDBA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995E6F-0DAD-4055-A109-84F5F2E69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2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D8A7AD3-C7A1-46AD-9267-6891FFD22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623A74-4E1A-4602-BF21-0D119320E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4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A8063F8-9E88-4D75-97A7-C959F8939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30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39384D7-49A2-4789-86F9-770EC9329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F63465-3685-42CE-82B5-59E548206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6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844D2C0-1DCB-4DB2-958B-340B813DF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2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DCD1818-78FB-4EE7-A4B6-5B8293C3D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99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134451-51C9-4977-B398-EDA48EF0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6835998-051A-4F59-9254-C847680C1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C526559-E112-42F6-9A0A-EE051052A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846DA780-C3F2-4A40-9B26-2607D6DD6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140D28C8-4E1A-46B3-A0CF-38110088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22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C7B5731-D730-4C9C-920D-0FAE4774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11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DF06180-B655-4E6E-B54F-F696665FB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06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FBAE724-9476-49A0-B720-C22492D9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9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F636B24-3730-4930-9296-E7FABB0BE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5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3870DBC-C17A-452A-A420-EBFD567DA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82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F1C5C2-C009-4A4F-A260-24CDF99B6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79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FAEBE31-A7C2-489A-ADA6-860282331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082AE63-742E-452D-87FE-3E9138780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B70126B-759C-45C0-9473-E9C3F36B1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9A4089-CD3B-48F0-9C0D-A715A633E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7ECDFEA-FD73-4913-9FD1-52BD7256E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F63FC1F-A720-4091-B9F2-7A7C38E0D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1FCF5919-8CB9-411B-90E9-4ABADBBA4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14</cp:revision>
  <dcterms:created xsi:type="dcterms:W3CDTF">2018-10-08T04:36:52Z</dcterms:created>
  <dcterms:modified xsi:type="dcterms:W3CDTF">2022-09-02T01:35:55Z</dcterms:modified>
</cp:coreProperties>
</file>