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12" r:id="rId46"/>
    <p:sldId id="307" r:id="rId47"/>
    <p:sldId id="306" r:id="rId48"/>
    <p:sldId id="305" r:id="rId49"/>
    <p:sldId id="308" r:id="rId50"/>
    <p:sldId id="309" r:id="rId51"/>
    <p:sldId id="310" r:id="rId52"/>
    <p:sldId id="311" r:id="rId53"/>
    <p:sldId id="316" r:id="rId54"/>
    <p:sldId id="315" r:id="rId55"/>
    <p:sldId id="314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81019CA9-EF80-403D-B46C-D7898B672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654EFC-0975-427C-9904-2BF9CF185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D98759-E794-4016-AE17-68490BB6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F9FFD8-7293-47D7-BBC6-E44AB7214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5968DB-B15D-4693-9ACF-36EE1C618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C1D44-409F-455A-BA0D-FD098B6D2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C3C486-D84A-4DEA-9C2F-AC2EF0ADB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C963CA-9D8F-434B-8D69-1E9585A0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5D5D1A-3E1F-4CE0-BDC0-4EBA9D516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C11D6B-64CA-49F8-964D-76DD9B3E8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EF30B7-3DCE-41A2-9036-B8B84CE25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CBC1459-CF67-45DA-A801-CD7D4CC3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9BFB22-9B56-4EB3-AC41-CF4A77851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9EB173D-6767-4DCF-95AD-F855E1D6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5CEA80-D2D6-4814-A0F1-D0028C48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7BD962-E334-4E4B-B52E-CCB5EE3AA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680087-CD90-417E-A8F3-B95B95B0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0D7AAC-35D5-48B4-9E0E-31DAE706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4DDFCC-DFED-470F-BB15-4FE3281E9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0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990816-230E-499D-BD00-E58101E46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3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233417-8E6E-42DC-8C87-05AC1E255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8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C0B869-4D1D-4F78-A62D-674C05B80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F0E998-BC51-4903-83AC-8C57AE19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AB981-ADC9-46FD-8E53-63FC910B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4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1363C1-6C86-4C61-9175-6601B068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8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FA5146-E869-4843-89E6-558C28D8E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9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C3205-FC57-46C9-A3C2-336526B7B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43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F97F38-76BD-4465-B0D4-8CE987280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2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0BEA7B-B773-481F-8EA6-CC8851F8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3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D96E85-EEE7-44BF-8058-CC01446D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49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57AA35-71E3-4B13-AFC9-26AC9A233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3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4B95D-8221-4CA3-85CD-C1AB5E5EE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4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EFDFF-78EA-4FB7-8687-7969B258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0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2D630B-59A3-4D42-BA04-92DC3F743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7FEDF8-E571-4A3A-B5AA-AE8C8B45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96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F97CD4-7C37-4931-9582-0171E3D0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6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F1DF8F-92F1-4968-9D17-A49027A48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9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DB972A-8625-464E-B218-D9A08097A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9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A5F813-CA1F-4308-8453-9B460A760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1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1997BA-C98C-4F12-9B4A-F4445699D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31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DB09CD-B6CD-43F8-B8E0-0F7AC91A6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44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E714BF-18CE-4D09-93F9-233CBAFA6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2481191-AADA-4D9A-8941-499AA5A0A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98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760FF38-4C97-4664-8D4C-EEAD4162C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2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8C99BD-CDAF-4C9D-828D-F67FA2891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8CEC1B-BFAE-4706-BC74-ECB591B66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62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786571A-5898-4784-9DA6-E0CC87894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0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2AFCE9-BB96-4C08-A2DA-7528542A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388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6293E6CB-6B91-4EF4-99C5-A4C7CB082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46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B176663-B930-4D90-92A5-5B4F6774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&#10;&#10;Description automatically generated">
            <a:extLst>
              <a:ext uri="{FF2B5EF4-FFF2-40B4-BE49-F238E27FC236}">
                <a16:creationId xmlns:a16="http://schemas.microsoft.com/office/drawing/2014/main" id="{262B5F9B-268A-4DF4-A756-6A15302BC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07BEA5-FA3B-4988-8257-23A4B09AE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F553CB-C393-4CA9-9D44-F2E96BCCA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2E18D5-FE2A-445A-A612-075FACE02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A35DFB-F13D-44A5-8910-FC1540E7A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12</cp:revision>
  <dcterms:created xsi:type="dcterms:W3CDTF">2018-10-08T04:36:52Z</dcterms:created>
  <dcterms:modified xsi:type="dcterms:W3CDTF">2022-09-02T01:36:19Z</dcterms:modified>
</cp:coreProperties>
</file>