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FCA62D6-914C-4A01-96BF-CCAE72BF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BE0EF5-6692-4B3D-AC63-8808AAAC1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C944790-B851-4AAA-BF5D-A22B5EE4A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F1EA44-F177-4936-A892-4E7F1DC3C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0DB21D2-37AA-44DC-A131-A9EA88F6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C11D718C-227D-4735-8324-578DC1C0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C70D0F-126E-45AA-9F6A-72BA83A14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6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23073CDD-232E-4F1D-BBAD-CC4CA871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71B3CCD-95CC-4A62-993E-41C58A7A4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A632A9-94FB-4A4F-8863-7B3F57FD0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D01ED0B-8D59-4AD3-9FC0-9D720051C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986755F-1CA0-44E3-9B0E-6182916FE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ECAF4D-8F12-40E2-907F-6B09F367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75F0E20-91EF-441E-8A83-AC84D18E1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FF13B1E6-9A04-465F-8EE2-E56CEE0E9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81EEB4C-6E6C-4DFA-AE3D-C1E97B4E1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05A597B-D675-4367-901D-0705189A1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F2CAA4B-DE7A-4F59-823F-7C1362DE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0161B0-CFA0-4E3F-82AC-DADC878C8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2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B900370-C29A-4DFA-890D-67B680B3E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9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19D9FD5-F9B7-405D-B524-FF0A59D35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6598FE9D-37CA-454A-82FA-9BCD615E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735AA4-CD69-41D7-8E49-539441C0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E2DB146-ECF3-4B9C-9231-4F38C0269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DF297092-2D38-4665-88FC-69EAF865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2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7320D93-E3C3-4640-8D7E-A92CFAE63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11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9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F8EB490-1234-4194-A322-A1EDE612B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944249-5160-4492-8F99-1ED3FA9E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70994-2B94-4E9A-883E-EEF396EDA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5BD28AA-5F00-490B-B685-488B250B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B26E85FE-F99A-4D36-A7E5-3762264C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1DF43C0-0D0A-4299-8606-F67921BAA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12</cp:revision>
  <dcterms:created xsi:type="dcterms:W3CDTF">2018-10-08T04:36:52Z</dcterms:created>
  <dcterms:modified xsi:type="dcterms:W3CDTF">2022-08-30T08:17:11Z</dcterms:modified>
</cp:coreProperties>
</file>