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  <p:sldId id="264" r:id="rId24"/>
    <p:sldId id="263" r:id="rId25"/>
    <p:sldId id="262" r:id="rId26"/>
    <p:sldId id="261" r:id="rId27"/>
    <p:sldId id="289" r:id="rId28"/>
    <p:sldId id="288" r:id="rId29"/>
    <p:sldId id="287" r:id="rId30"/>
    <p:sldId id="286" r:id="rId31"/>
    <p:sldId id="285" r:id="rId32"/>
    <p:sldId id="284" r:id="rId33"/>
    <p:sldId id="293" r:id="rId34"/>
    <p:sldId id="292" r:id="rId35"/>
    <p:sldId id="291" r:id="rId36"/>
    <p:sldId id="290" r:id="rId37"/>
    <p:sldId id="294" r:id="rId38"/>
    <p:sldId id="298" r:id="rId39"/>
    <p:sldId id="297" r:id="rId40"/>
    <p:sldId id="296" r:id="rId41"/>
    <p:sldId id="299" r:id="rId42"/>
    <p:sldId id="305" r:id="rId43"/>
    <p:sldId id="304" r:id="rId44"/>
    <p:sldId id="303" r:id="rId45"/>
    <p:sldId id="302" r:id="rId46"/>
    <p:sldId id="301" r:id="rId47"/>
    <p:sldId id="310" r:id="rId48"/>
    <p:sldId id="309" r:id="rId49"/>
    <p:sldId id="308" r:id="rId50"/>
    <p:sldId id="307" r:id="rId51"/>
    <p:sldId id="306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692C917-2277-4C90-ADD5-D8F75ADCE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43D32D-DAB4-424F-9DFA-268EA7DB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DA1BB3A-C3E2-4FB2-8FFD-4791A1DF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D651594-EA6E-4040-95F5-75C04A807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83F3F4F-11A1-42AC-AF9B-2BB56892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F8F897-3A01-4A3E-A04B-E5484B0C5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DF0250-E77D-4AD2-902C-D152075D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DA429BB-1EA0-4A9A-AC93-8F181F795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6F7D41B-D328-4D98-B9A3-108B3519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A3DAC96-FB81-4E0A-9B9F-C4057EDF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0A3937-FF45-42AC-9A08-E5EA5BC8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CBD1740-731C-4838-983F-78F6E976B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ADB2665-3A2B-4A7F-8C75-728872973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FCABC4EF-FEF5-4BF9-B9DA-B477F62E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6AA399F3-DC76-4686-ABEC-4C7479420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555D2B-CBA4-4FC5-B449-57B4140AB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2E15D45-A5C0-47B3-BD7F-AB45B226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00F7D2-3094-416D-B428-ABE4B5F12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F3229D-F619-496C-A5FD-DB29FCB84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96DDAEA-6783-47E3-A198-D5615C1E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5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F0436F4-DE71-44C5-B9C6-298A372A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7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AB267E-9AEE-4FB9-821B-7933CE704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8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8790138A-B36E-4785-A916-5AD077FF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5D76B60D-E018-419D-B710-C535113CE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1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35B83B-0BB4-4113-A1D3-3342BF0E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5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373DC4-ED03-40D9-98C8-A291EA44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AB227B-C62D-4BA1-B5AC-22568DB45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6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3C1342-39D6-461E-B7F8-1830E2162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5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72287E-882E-4234-A207-80093368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7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9BB5CB-A164-4151-86DD-4E2AB604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1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4576C0FA-B044-416F-8144-9B037555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95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2C4CD7F-1298-4E68-92D1-1BCD2975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94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5E9FED-5A4E-42EE-9872-6FF73E6F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2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52371D31-EFBD-4121-8C6E-CE22F2CE2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F386E7-713A-4D80-84DC-2F0FB722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1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3776A51E-A6E7-43B4-A03F-69A83D71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94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C61FED4-7F61-429D-9451-646B28D5E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88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D4ACCE8F-E57D-49D5-806D-115F4FD5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2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4F1849-9A19-4EFC-A00E-A0920FA7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9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BBC8113-6F16-4832-9893-00C1E482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3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F515E7-228D-4157-88B6-E4BA926C0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4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E3B5BE8-7695-4F90-8F04-E9BE613C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47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344840D-D2FE-4D0C-A6D2-D06BFE3FE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54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FF82746B-A309-4335-B088-7DC231CC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4738454-E414-418F-9170-8D69EDB3F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C24FA53-8186-4D47-9BE8-7E106E4F7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6BDED02-DE9C-4E8C-90E6-EDDD305FC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62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4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E8AB5D-742E-40E5-9C4D-2BFE92404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1AACB72-E8AD-4D0A-BD4D-D59C5537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76D3EAA-5575-4C7C-9184-9B754B0DA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5BDBA2-D628-421A-833A-168AA46C3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15</cp:revision>
  <dcterms:created xsi:type="dcterms:W3CDTF">2018-10-08T04:36:52Z</dcterms:created>
  <dcterms:modified xsi:type="dcterms:W3CDTF">2023-02-18T00:39:29Z</dcterms:modified>
</cp:coreProperties>
</file>