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83" r:id="rId5"/>
    <p:sldId id="282" r:id="rId6"/>
    <p:sldId id="281" r:id="rId7"/>
    <p:sldId id="280" r:id="rId8"/>
    <p:sldId id="279" r:id="rId9"/>
    <p:sldId id="278" r:id="rId10"/>
    <p:sldId id="277" r:id="rId11"/>
    <p:sldId id="276" r:id="rId12"/>
    <p:sldId id="275" r:id="rId13"/>
    <p:sldId id="274" r:id="rId14"/>
    <p:sldId id="273" r:id="rId15"/>
    <p:sldId id="272" r:id="rId16"/>
    <p:sldId id="271" r:id="rId17"/>
    <p:sldId id="270" r:id="rId18"/>
    <p:sldId id="269" r:id="rId19"/>
    <p:sldId id="268" r:id="rId20"/>
    <p:sldId id="267" r:id="rId21"/>
    <p:sldId id="266" r:id="rId22"/>
    <p:sldId id="265" r:id="rId23"/>
    <p:sldId id="264" r:id="rId24"/>
    <p:sldId id="263" r:id="rId25"/>
    <p:sldId id="262" r:id="rId26"/>
    <p:sldId id="261" r:id="rId27"/>
    <p:sldId id="289" r:id="rId28"/>
    <p:sldId id="288" r:id="rId29"/>
    <p:sldId id="287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9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6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4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4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8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3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9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1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788D7-C3FF-4098-A017-8296B5D6335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0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C3309E8-0927-424E-84B7-8A831CEEF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20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2EADA6DF-5A7D-4810-8B2D-04816F845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45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low confidence">
            <a:extLst>
              <a:ext uri="{FF2B5EF4-FFF2-40B4-BE49-F238E27FC236}">
                <a16:creationId xmlns:a16="http://schemas.microsoft.com/office/drawing/2014/main" id="{57600CE2-C773-495B-94DD-5286B2398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95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651C884-1DAB-40B3-9016-AF351501B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46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30F9A328-71F9-4BD3-ADEF-E52E3BC76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48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5BEFEE4-BC7F-4EE9-8720-E2420CB07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21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9ACE16AC-B02A-4964-8CAD-C8F8A8DF9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04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2FD8A168-9DAB-4A9F-85E3-F32F127F8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99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68264DA-30A0-4DD2-AE77-7E3DF08D6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88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412E7E8-F9BA-4E1E-9766-33228F499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92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DF375C1-7938-459D-BA74-327246A33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33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2CB15D3-ACB1-4A0D-B116-C071333FE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72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9E26AD1-C98E-4F7E-BB22-2CA08ADDA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8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9E89E78-DBE3-4482-9F88-A1CA8095D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03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1705684-2444-4A4F-AF3E-2E90B52DE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49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01F7EFD2-5ED1-417A-8E9F-6C4BEEEC2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38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3E0CC3E-98AF-43A7-829E-63333FE8C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64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35D8982-17AD-4E3B-B577-D8ACEF5C6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49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5DEDB13-64F4-441D-9623-D8871D11F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90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625D8FE-6BD0-44A3-80C8-DB0BDD43F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75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78DCC9BF-9C05-4075-A981-CA8AFD7EF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97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583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A9E32CD-0587-4062-AD2E-5BAA03EF3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7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DC0A81F-0E33-4EC9-87BF-5F45B5A83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54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5673D89-7E18-4790-9879-20AB62A73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53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6917674-16E6-446D-8120-D55241A60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58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AEC43362-1760-4BF6-8BFA-3242443B2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16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2970667-DD50-4512-A175-212B20FF6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35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7B85DC1-AE80-4522-93AF-ABA97BB1A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37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0</Words>
  <Application>Microsoft Office PowerPoint</Application>
  <PresentationFormat>On-screen Show (4:3)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Campbell</dc:creator>
  <cp:lastModifiedBy>Jay Campbell</cp:lastModifiedBy>
  <cp:revision>9</cp:revision>
  <dcterms:created xsi:type="dcterms:W3CDTF">2018-10-08T04:36:52Z</dcterms:created>
  <dcterms:modified xsi:type="dcterms:W3CDTF">2022-02-14T07:15:43Z</dcterms:modified>
</cp:coreProperties>
</file>