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C5FEF1D-1C10-4A20-9B36-77CD93616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3804EA1-13C6-41DF-9CFA-8F91121B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BDD8D7D8-6CCA-424F-AA35-43E146C9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82B880-6C42-454D-9CD4-34C248EE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5DA8931-EE89-4C37-A8CD-A6A790C07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91F4F4-99C1-474E-9B5A-7B5860DC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949779C-F7C7-420E-B6BE-4227E0F8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8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C08B1D-7BAA-45D0-8EDC-B877A30B6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">
            <a:extLst>
              <a:ext uri="{FF2B5EF4-FFF2-40B4-BE49-F238E27FC236}">
                <a16:creationId xmlns:a16="http://schemas.microsoft.com/office/drawing/2014/main" id="{049334AD-9788-4593-9C1D-B11D25B04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2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701D4EA5-FE0C-4A6F-A7B6-0185F60A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4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73B3D6-EC41-45F9-977E-C05138585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C67F33F-7D30-4DA9-8D39-CA66568E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11C6A6-A3E8-48E1-ABBA-B424656B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27C5980-F534-43CA-B81C-CDEB211E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F8164F-4050-4DAA-BB76-CAB91CCB3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90F40A-A8B2-47D1-AD36-1FA206A0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04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3554-4543-49E1-86B7-5944ADAB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B57E0C-D177-462A-8524-3477DDA0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37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10C0A0-87FE-4FAC-B154-8DC913DC2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48B2896-61DA-4CCC-B8C8-BED9DA4E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F3F96C-5477-4FED-AC4A-7CB315F2A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5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D73987-3AB2-4F2E-BEBA-FE0AC986B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232975-EABC-430B-9CB5-19DFE47F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C233EA1-640E-440E-A3EC-2BCB2E574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5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A09127C-1C03-4012-B711-0370C32F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CEFB5C7-4413-481D-BBF8-0F3BE5AC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34BF40B-F079-4A0A-85A1-F4D4BFE4D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9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2842CA-F6E2-4ACE-8298-CFBF451DB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05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2D4436E-5291-459B-9CA3-B912C0E0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54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4D53F72-3DCB-471D-81D4-F53C0BD6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F68D1A46-10F7-4DDE-B86B-1F2B7AD4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DE32D54-6B08-4C19-94ED-4DDDB764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1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2DA2DC2-26E3-4866-B2C9-C73EBF448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959539E-F016-46B6-B2C5-5F59CAB6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9C0BCF0-013C-435B-9147-E799D4B12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8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FC1F73A-A36B-4055-BE49-51CDD9E1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8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54232F-B7F5-482F-A978-F4E762EE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88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C9F2C54-98DD-44B3-B051-43DA57F3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1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2BE29A46-4CCD-4907-A7CA-BEC1E386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4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C22B0FF-6E86-4996-9BC2-A79D6CD4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33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D4199E0-9FF0-4136-8F3B-98B606BA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31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35E6EE7A-0B54-48DC-A591-D08D607EB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3D04D0-051E-4F1E-83E8-67A4EB9C6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87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7E9309D-124F-4374-B4F5-EBD66C494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0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E68B15-5B4E-4065-9825-336097C03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1D1C37F-EF0B-403E-BDD8-F1028320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6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130480-DEEF-4AB0-A218-D78D4081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16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0C3B391-83ED-4A54-84D8-A1C3D3544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080C8F4-0F00-423F-9DA1-212CB764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8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EA2CDB18-1F14-4397-91AB-E39AA893E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76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4994A52-2EB5-4755-B010-BA402BCEE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D8D32-7BEB-402F-8A83-55E696C6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8820AD6-E4C9-479A-8AE3-F23CD8BDB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7422CF-3C4D-480A-9643-366C4512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1A1351-7447-492D-A653-F7026DDA9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13</cp:revision>
  <dcterms:created xsi:type="dcterms:W3CDTF">2018-10-08T04:36:52Z</dcterms:created>
  <dcterms:modified xsi:type="dcterms:W3CDTF">2023-02-09T00:26:33Z</dcterms:modified>
</cp:coreProperties>
</file>