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83" r:id="rId5"/>
    <p:sldId id="282" r:id="rId6"/>
    <p:sldId id="281" r:id="rId7"/>
    <p:sldId id="280" r:id="rId8"/>
    <p:sldId id="279" r:id="rId9"/>
    <p:sldId id="278" r:id="rId10"/>
    <p:sldId id="277" r:id="rId11"/>
    <p:sldId id="276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9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96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4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4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82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3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1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9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788D7-C3FF-4098-A017-8296B5D6335F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19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788D7-C3FF-4098-A017-8296B5D6335F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0E4CD-B9FE-4D1B-8DAA-25A2675E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0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F96DE8C-6C7F-428D-8AB9-DF706B4BF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20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7DA17D7-491A-4D70-8D7D-640526BCA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45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09CFA53-E8DF-4B4F-AB38-FF37EBB4E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95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8BEFB07-262D-4159-B5AB-3476DB2B7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94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CBDE997-905E-4098-919E-BEF9B3627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92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65BC285-F811-406D-B29C-55948DFDE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67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1EAE567-0BBC-4243-9A35-5B9E7EC9E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57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81AC9023-CE38-4DB0-B2EF-D33C8FE87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88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207FBC05-E262-4B19-8866-5AA1C7E7F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09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0BA64DB-4E97-4714-A27F-8315E0CBF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98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4FF205B-D4C5-4343-8781-815B7377A8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62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C57602E-FB53-40A9-95FB-2BB8E7344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72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table&#10;&#10;Description automatically generated with medium confidence">
            <a:extLst>
              <a:ext uri="{FF2B5EF4-FFF2-40B4-BE49-F238E27FC236}">
                <a16:creationId xmlns:a16="http://schemas.microsoft.com/office/drawing/2014/main" id="{DC91A555-38F9-4FE4-A020-9FBD9A0D7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96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1137CAF-E67A-4642-93B1-ECC57DE9F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451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3D4A57C9-7A5D-4798-A3A6-3E93D2AC7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09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AC10A83-A420-4047-98FE-008CE63A3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20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FBB1188-4480-4B55-A3DA-0F52D155A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68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01911040-01ED-4738-9FB8-6B7ACD956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11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56E892F-F94B-4864-A682-C3750325A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530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E3EA6B0-F5C4-4022-86B6-A76181CC6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08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846875C5-B9A8-4E17-A2CF-043AF14EB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4709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734BBD23-4E5A-4C6F-B3BE-F75B5DE28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45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45E62F2-5E03-40B9-9495-648257B8D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79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599072E-C0E3-414F-9381-03B94C645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1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AFD58FE-A0B6-4E33-907B-A1174A47B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268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FEFD56B-F7C8-4A5D-BCE8-7524CECB3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45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9DBFEF3-D9B9-4431-9223-E9638CDCF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74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FFB527C6-7F94-4107-B727-349800E37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522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864459F-F7D2-45C3-A31A-91B4EEEC1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120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7D87A617-BEB2-4E9A-B493-8FC744A29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435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819A7293-0C47-4445-9F92-2E961C82F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434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BD2AAB76-4DD9-4EFD-AE93-BF6722459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463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69D8B1A-B687-4032-BE2C-A91C51428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02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9E31632-B319-475D-934B-CF9A0250C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546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014B5BEE-0453-4968-A547-712259B6A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462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829E6FB-C3A5-4341-8B58-9DF934777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89" y="833075"/>
            <a:ext cx="7135221" cy="519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71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2001F1B-3379-4158-8537-4CEFA6715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53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8324751-F094-427B-9C36-14BED9A34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58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C308B5B-3C66-430C-AD7B-FD6180741F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16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42AED24-E8A5-41A3-BC5C-60E8CB0D7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35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2C23193E-CE3D-4E78-99A8-168B2606D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37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0</Words>
  <Application>Microsoft Office PowerPoint</Application>
  <PresentationFormat>On-screen Show (4:3)</PresentationFormat>
  <Paragraphs>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 Campbell</dc:creator>
  <cp:lastModifiedBy>Bary W Pollack</cp:lastModifiedBy>
  <cp:revision>10</cp:revision>
  <dcterms:created xsi:type="dcterms:W3CDTF">2018-10-08T04:36:52Z</dcterms:created>
  <dcterms:modified xsi:type="dcterms:W3CDTF">2023-02-09T00:26:17Z</dcterms:modified>
</cp:coreProperties>
</file>