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75" r:id="rId13"/>
    <p:sldId id="274" r:id="rId14"/>
    <p:sldId id="273" r:id="rId15"/>
    <p:sldId id="272" r:id="rId16"/>
    <p:sldId id="271" r:id="rId17"/>
    <p:sldId id="270" r:id="rId18"/>
    <p:sldId id="269" r:id="rId19"/>
    <p:sldId id="268" r:id="rId20"/>
    <p:sldId id="267" r:id="rId21"/>
    <p:sldId id="266" r:id="rId22"/>
    <p:sldId id="265" r:id="rId23"/>
    <p:sldId id="264" r:id="rId24"/>
    <p:sldId id="263" r:id="rId25"/>
    <p:sldId id="26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34" r:id="rId58"/>
    <p:sldId id="315" r:id="rId59"/>
    <p:sldId id="316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7846F89-1073-4550-AEE4-8A6454FB2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8F2F82E-5E3A-4254-A941-848063FA1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3B307FA-DA1D-4057-B6C2-0C49575FE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00F245B-E1E9-4EA8-86E7-774C55E29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8381771-5C22-4C9A-9372-3B3FA4148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510A5D-5DFD-497C-9F3D-D1D072018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7465D57-B725-49FD-8740-4A9EE931A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bble chart&#10;&#10;Description automatically generated">
            <a:extLst>
              <a:ext uri="{FF2B5EF4-FFF2-40B4-BE49-F238E27FC236}">
                <a16:creationId xmlns:a16="http://schemas.microsoft.com/office/drawing/2014/main" id="{26EA2517-FED8-4531-B513-8BABF4FFC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8B693BEB-E75F-4CE3-97D1-44A239FF1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080822-A5A1-451D-AA6B-0C8C6D516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7E7C88A-22EB-4D26-A2B4-418E7B6F6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1B4E759-F74C-4E89-B906-E380F2AF0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6FA6E53-1C87-4E9C-839D-9C5915D3C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0265CA-9A42-4320-9FDA-A9FD831A9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3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3866342-1FF6-4969-AF5D-9BE9F4F76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49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026B916-070F-4394-BBF5-DB72413F0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3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BC8BC91-F5DB-4AF5-A8CB-BA08A6199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4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4937CB7-AD9E-4D5A-B2FA-C2F42AE47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49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6A7527B7-D154-41CF-BA6C-8C798854E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5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0F9C1292-771D-4F35-8A4F-E660327CF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32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C1C22B-1A5F-458A-A3A6-946460A14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26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C50B6E-E729-4925-9C1F-3C9ADDE4C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ubble chart&#10;&#10;Description automatically generated">
            <a:extLst>
              <a:ext uri="{FF2B5EF4-FFF2-40B4-BE49-F238E27FC236}">
                <a16:creationId xmlns:a16="http://schemas.microsoft.com/office/drawing/2014/main" id="{A7803D40-5C2B-486A-8F38-B2E70BFE4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E8BFE98B-2728-444C-B175-54F63BA14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56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3F91DAE2-0487-41CF-BB7C-69097CA5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24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05D6C40-E442-4E1F-8992-4D8BF05F7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1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0555230-704C-4E92-910E-A27227593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0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DC8CB02-27CE-4CA4-B209-7C898CE01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65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488AE92-8B13-4B82-B4A0-ABA358AE5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90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C44F61E-30AC-4F03-961E-742845AB6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05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49B745D7-AE1E-4390-8404-ED9CE0D6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32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3C621B7E-FA36-4BD2-B46C-2E7CFA1CE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02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E26352EC-63A4-452C-A5CD-CDC97D71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4F44565F-E6F9-411D-9923-E2664E987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142C2F2-1130-44D5-8C3F-BBD4FD0A0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09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D1470A-6ADA-49F3-B365-1F135B2AC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008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D7A8BAA-1D85-46D0-BE90-BFBEE48C6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68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9A328F-FC7F-49B8-84C1-AD8504ECF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68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52D270-88F1-4C57-BA01-91597E851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140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E6E497E-26C5-4A01-8B4A-A47C547E9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677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38DAE90-89BA-45D8-9A46-604C06D9A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19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38733DD-6957-40FB-A560-6E428027F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12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D50F40-D2FF-4C14-8C10-D80E7AA50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86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C82FA45-422C-425E-8844-24F23A957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AA93918-37A3-415C-998E-FFC30C9E3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A58EE5E-0113-4DD5-B78E-549DC3F9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2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6FAEED2-9EE4-4CE9-9609-1AA2CEEBE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530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116A3D-8CA6-4D9D-AF15-B366B67F9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391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bble chart&#10;&#10;Description automatically generated with medium confidence">
            <a:extLst>
              <a:ext uri="{FF2B5EF4-FFF2-40B4-BE49-F238E27FC236}">
                <a16:creationId xmlns:a16="http://schemas.microsoft.com/office/drawing/2014/main" id="{6CC929AF-31E4-4548-B9DB-0CFA09055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98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83AE377-BDA2-4A32-89B5-E9262C1A2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7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1BA65A6-1C08-441F-A2A0-F85AE2014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432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2525B0A-969F-4FF3-AFE9-4318E2B37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302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FAE0615-EF39-4C34-9109-4A7944A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704AC86-EB29-47D1-B92C-867B48442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217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71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536CE5D-B88D-47BA-910F-75F3F7CEB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E45A206-099A-4A85-B112-E190EA50B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3915B90-9904-4347-8769-9744B093E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837E2AF-6A47-45F1-B190-FD2F7DF72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0</Words>
  <Application>Microsoft Office PowerPoint</Application>
  <PresentationFormat>On-screen Show (4:3)</PresentationFormat>
  <Paragraphs>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11</cp:revision>
  <dcterms:created xsi:type="dcterms:W3CDTF">2018-10-08T04:36:52Z</dcterms:created>
  <dcterms:modified xsi:type="dcterms:W3CDTF">2023-02-02T00:07:32Z</dcterms:modified>
</cp:coreProperties>
</file>