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83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1" r:id="rId45"/>
    <p:sldId id="342" r:id="rId46"/>
    <p:sldId id="343" r:id="rId47"/>
    <p:sldId id="344" r:id="rId48"/>
    <p:sldId id="347" r:id="rId49"/>
    <p:sldId id="346" r:id="rId50"/>
    <p:sldId id="345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9" r:id="rId70"/>
    <p:sldId id="368" r:id="rId71"/>
    <p:sldId id="367" r:id="rId72"/>
    <p:sldId id="366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BB0743-58C6-481E-9029-853EF4E3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8AAFC6-3D73-462D-B10B-E0C78C5B2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5A43F7-322E-4EB6-A9F0-EA404CB1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15300C-0C1D-4789-BE48-D1AE25D57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AA42C1-8B3C-4122-84A4-12BA37070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C9A7060E-5983-4921-A5EE-918436C2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1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A930BD2-7CFE-44E3-8022-0D0593CE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EE5817-6649-4315-B054-FF16750DE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9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72A6545-B1D3-4702-BBC2-77BBC3503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4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78E4BB-042F-4C81-865A-7CF60C13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28F09A-810B-47FF-BA3B-0B217025E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70069822-4222-409A-9584-C065CDC29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48B7AE1-C5DF-4232-BDCA-C04F7110E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44014-170C-46FA-A51D-2E22D497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709481A-9419-413A-8310-C9201009D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1FC761-E281-4E57-AC22-1C2148C7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2A95F6F-8C55-47D0-B369-6F9FA03F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255036-FF1C-4592-8B83-D6C1D38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59A26B8C-5870-4FCD-9339-B61956FC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7AD1D55-7874-46D4-836B-5B28B68D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5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C38A548-15CF-4538-8702-0E8C87F45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9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ED5FB06-0817-422C-B84E-8452C38A9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2C4200EA-D0AB-4138-B0DC-21C481A9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19B95E5-27D6-4088-8AD5-F647E34D4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7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D6AEE9E-7519-4E2C-8B35-AF010B1FF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12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1C451A-EC47-496F-8ECE-66AA2C4D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9304092-3561-4FC7-879C-DA2EED83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7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5D7FFAD-08FA-43DB-84CC-0E262277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2E9F80D-A7B6-46B0-8AB8-7F891F87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2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A27A1D-FB55-44A5-8DD7-8DB12CADB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6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66CEE97-658A-44E0-9BE8-26804E6A4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9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D67347-5398-460C-8F44-0D1BCE0D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41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651ABE73-D957-4CE6-8DD5-8DB40195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21D1DF5-41E4-4FFD-B645-50C5A715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229A96-4F05-4533-822F-8C6A5E35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3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63B0479-6F2C-4AF0-82B1-DD51F9D1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0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A687EED0-22C9-48EB-8C01-71F65201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3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7F0479-E001-4FE8-B191-46C9CDDA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1AF5D92E-62F4-4888-92BF-C3EEB5C9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5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3C299591-852E-4400-B09F-D68AACA4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6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BF69E9-3F7C-48D6-BCD1-79DC707D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07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F5FC14A5-8CED-450C-B21C-1D42DE33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7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FA624940-8F04-48C7-8C87-C64CF3E2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5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6C4A6F7-3797-4CB6-B0CF-96E9CA0D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C8D2E3-61F7-4964-A586-A22890A0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425F53-59B8-4912-A80C-10AAA763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95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DBB26C20-47B9-4E4C-9C18-CB1F56CCC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00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6AABD94A-0E9D-48AE-ADF4-3217201E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9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3FFA8F-650E-4C26-BDB2-29AFF024C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1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273895-39AC-4C54-81A0-21B0A5460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1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4537C34-7034-4A33-A8E7-EEDDBDD6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2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26B1B6-AF78-449C-93FB-CC9071B2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1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62C9D20-BA92-4B04-B737-C3D7C6C34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5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545DBCF-34D4-4C9D-B4B5-6D853B31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7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4DDD1D-D95D-43DD-9C9A-F7127541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B84C64-451C-4475-BB4B-BBEFC93A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692548-0A36-4B7A-A309-A2D65034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63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5731AC-F8A8-43DE-8277-004C0EDCA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5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364213-3CD7-4DE9-A3AB-4028D60A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17E4832-A243-4584-A4B0-8DBA7995F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68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9656D9-D01C-4C21-9B5C-97A0F80B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40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8607A1-8544-4DB6-A824-5C67967D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0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2696976-03CE-481F-8D46-D24C67C7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81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E00497B-01D4-4183-B5F7-5CA6E1E5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2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74C18C6-BEFA-49CA-A687-9E89D6223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92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E5BD9AE-DD2A-413B-BD86-04063A73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A967859-90E8-4B6A-90A1-A7B12D43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50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546592-8E9E-4736-BD30-0AC5C3EC6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0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778A83D-626F-496B-BAC7-9CC1A728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2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14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A77448-1CD3-403C-8588-FCD0BB2A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30E1EE-CC71-45E8-99DD-4FC7EF5E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6</cp:revision>
  <dcterms:created xsi:type="dcterms:W3CDTF">2018-10-08T04:36:52Z</dcterms:created>
  <dcterms:modified xsi:type="dcterms:W3CDTF">2023-01-19T02:31:57Z</dcterms:modified>
</cp:coreProperties>
</file>