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262" r:id="rId27"/>
    <p:sldId id="261" r:id="rId28"/>
    <p:sldId id="289" r:id="rId29"/>
    <p:sldId id="288" r:id="rId30"/>
    <p:sldId id="287" r:id="rId31"/>
    <p:sldId id="286" r:id="rId32"/>
    <p:sldId id="285" r:id="rId33"/>
    <p:sldId id="284" r:id="rId34"/>
    <p:sldId id="293" r:id="rId35"/>
    <p:sldId id="292" r:id="rId36"/>
    <p:sldId id="291" r:id="rId37"/>
    <p:sldId id="316" r:id="rId38"/>
    <p:sldId id="315" r:id="rId39"/>
    <p:sldId id="314" r:id="rId40"/>
    <p:sldId id="313" r:id="rId41"/>
    <p:sldId id="312" r:id="rId42"/>
    <p:sldId id="311" r:id="rId43"/>
    <p:sldId id="310" r:id="rId44"/>
    <p:sldId id="309" r:id="rId45"/>
    <p:sldId id="308" r:id="rId46"/>
    <p:sldId id="307" r:id="rId47"/>
    <p:sldId id="306" r:id="rId48"/>
    <p:sldId id="305" r:id="rId49"/>
    <p:sldId id="304" r:id="rId50"/>
    <p:sldId id="303" r:id="rId51"/>
    <p:sldId id="302" r:id="rId52"/>
    <p:sldId id="301" r:id="rId53"/>
    <p:sldId id="300" r:id="rId54"/>
    <p:sldId id="299" r:id="rId55"/>
    <p:sldId id="298" r:id="rId56"/>
    <p:sldId id="297" r:id="rId57"/>
    <p:sldId id="290" r:id="rId58"/>
    <p:sldId id="296" r:id="rId59"/>
    <p:sldId id="295" r:id="rId60"/>
    <p:sldId id="323" r:id="rId61"/>
    <p:sldId id="322" r:id="rId62"/>
    <p:sldId id="321" r:id="rId63"/>
    <p:sldId id="320" r:id="rId64"/>
    <p:sldId id="319" r:id="rId65"/>
    <p:sldId id="294" r:id="rId66"/>
    <p:sldId id="318" r:id="rId67"/>
    <p:sldId id="317" r:id="rId68"/>
    <p:sldId id="327" r:id="rId69"/>
    <p:sldId id="326" r:id="rId70"/>
    <p:sldId id="325" r:id="rId71"/>
    <p:sldId id="324" r:id="rId72"/>
    <p:sldId id="329" r:id="rId73"/>
    <p:sldId id="328" r:id="rId74"/>
    <p:sldId id="330" r:id="rId75"/>
    <p:sldId id="331" r:id="rId76"/>
    <p:sldId id="332" r:id="rId77"/>
    <p:sldId id="333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FFA11-6100-4B19-AEC3-3183FF9B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C56D5-5496-41C1-AECE-7A2BE1D3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109E1A-4DAA-4A9B-A7B1-19D1393FF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E522BE-29B5-4F67-AD0A-33E9E932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196AB-4C25-4B59-92FF-55D5C7B6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5284D-4CD3-4D84-A790-6A91C78B9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651FD-D56F-4669-92A6-FADDAF59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23B07-DF66-4C50-B3FE-34B5E30B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D9CB94-42F0-41E2-9451-58C777F6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16869-7B94-46D8-99FF-420D7E616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C5430-C84B-4792-B22F-3ABF0B0F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98B35-5FD4-40FC-899C-C3B4AA961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427AE1-49DB-49EA-AEC9-101A8717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34A8C2-289B-401F-A7D8-A604FEE1A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A527D-1E9E-40EB-B29C-A55F3F41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9B1DA-9BCC-435D-9250-62E9F8B0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667D8-4C66-47FC-893F-1D14A91A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AC284-D406-4540-A688-3C828B13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D77F8-CE05-4872-8BF0-F49A10657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09822B-1C8B-452F-AA82-13A893AC0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891B39-83EA-4725-B5C1-E4886E52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7BF7CD-DE2E-43DE-9EEF-93B1D65B8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2112C-0E78-4250-AD34-6BF8705CF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3B54F-69FF-49A6-ADE7-0EF7E3256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3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36BA4-AD83-42DE-BB34-1E531AAD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D885A-92D9-4995-9DDC-78758308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89312-FC69-4165-A7AD-54FD873B3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EA3EB-6474-44FA-98E8-E050E37E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3ED44-A81F-43FB-A8E7-53C73364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550D8-110F-44FC-9BC5-BD9E975CF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7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25FE9-D6D7-4BF8-96A3-5F23228A6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5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988B2-E619-4671-A50B-ADB569862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2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7D709-F9AC-43E3-A196-EFFDFF10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6FDE92-DCAA-4AF9-B921-9AAB35E4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9FF26-8141-4792-80E5-950E160A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18155-84A9-45AC-ADC9-FC8C5F91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2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A91D5-6440-46CA-8B21-7298B1577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1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8A516-2BE4-428B-9605-152CECA0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66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0BBF0-1233-4F23-8BFC-CCC3D2E9B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8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1B22F-FD4B-4873-8174-4E7C0A8B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02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6EE8D-DDCF-4945-A83F-B619F00A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5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3A496-42BD-4E79-BFB1-106D38C57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7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4BEC2-88CC-4860-844C-78C8F233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4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E855B-94C8-4FF2-A0A8-51C1523A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1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FB6B41-F766-4B11-B193-30C38A60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9B078-3C2C-442E-919C-FEA6A9C40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94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E24CB-C2A6-4BA8-ADF6-0669D7781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D3160-C156-43DE-BBE5-332DC0EC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6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616FE-91E0-4977-971C-641C8F55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19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7C4D6-F2CC-4667-BB84-0B78347F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1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1A047-CE2D-4AB2-A491-117A84E4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348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98BB7-CD4A-4085-B969-712FF64A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6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B6661-DBCA-43C0-960A-7F4DC04A9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1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2A813-212E-450D-94CA-2A0738274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20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81B2F-E09C-4E10-B02F-83CDF0C9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911E5E-39E1-4411-9855-69D64F0BD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57C59-3BEC-485D-97E7-FA14DF30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4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3521E-5361-489A-9B32-F25388E6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0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7177E-A7CB-4ACF-9658-14BC6C8C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52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24067-8623-4BB0-9E68-5F176908E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65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56A84-2137-4273-9331-168F107E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3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3479A-4188-40C1-84C3-20C2D03E6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87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B98F7-DB75-4665-A799-C98A3B42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483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FC1D4-96C3-472C-83E2-6D5A7939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7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1E03C-C024-453C-B15C-327DDE244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C9645-3658-4238-9ECA-68E95E14D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E932F8-06C2-4197-94CF-5F182C7E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CDD95-60F8-4D7E-B3C1-392C597B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61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68313-9A1B-4E7C-BB5D-5F7B5CC0E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3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4E8E9-14C3-402A-B883-D3DCF3925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7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3EC0A-B2A0-4AA6-BC6D-DA8C20E3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5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A5543-19FD-40C3-8BAD-C471D437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5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4EB80-258A-429D-99B6-7B784722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97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3DAF8-B5F7-46CB-8534-5EF4106B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89F1D-EF5D-4A93-8DF8-B8F8A0E0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0D2CBE-EB47-487A-92B4-BDB68D25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6CB0C4-E9A4-49FF-969A-C1DFD10A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5</cp:revision>
  <dcterms:created xsi:type="dcterms:W3CDTF">2018-10-08T04:36:52Z</dcterms:created>
  <dcterms:modified xsi:type="dcterms:W3CDTF">2023-01-12T00:40:09Z</dcterms:modified>
</cp:coreProperties>
</file>